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AD03F-0AAC-42C4-9061-622A2CC70812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B479A-096B-4C9F-8275-866C3E78F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50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B479A-096B-4C9F-8275-866C3E78F5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20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B106-24D6-49D5-B7E4-5C9F86A04E2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02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3536-5F1F-472D-BFA6-C0BFF486334E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55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56E6-CA82-4813-A4E2-EBA9FDC646F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86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34FD-FE6A-42EC-A5BB-DE554BDCB00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8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1117-8B12-4662-9216-1BD9ACB9A94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6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F6E9-6DD6-41DF-8A13-6B945188320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52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6D35-604F-4599-8695-312577A764F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12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351C-0BA5-4EEF-93C8-518908ECD31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630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2C66-3666-4577-AE39-8E703A879F75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93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2D3F-6FC7-4CCD-9B67-5A204D5D79F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149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F883-69BD-437F-8048-923195AA637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84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135B-014F-4BD3-869B-817EB4B34F6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B8D13-5C84-4FAF-90DB-8082CAE81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00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0060" y="2317089"/>
            <a:ext cx="3611880" cy="222382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1899" y="4734468"/>
            <a:ext cx="2495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11.1 Radioactive Decay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5838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2015-09-22T04:16:30Z</dcterms:created>
  <dcterms:modified xsi:type="dcterms:W3CDTF">2015-09-22T09:53:36Z</dcterms:modified>
</cp:coreProperties>
</file>